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2" r:id="rId3"/>
    <p:sldMasterId id="2147483656" r:id="rId4"/>
    <p:sldMasterId id="2147483670" r:id="rId5"/>
    <p:sldMasterId id="2147483674" r:id="rId6"/>
    <p:sldMasterId id="2147483677" r:id="rId7"/>
    <p:sldMasterId id="214748367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8" r:id="rId16"/>
    <p:sldId id="269" r:id="rId17"/>
    <p:sldId id="270" r:id="rId18"/>
    <p:sldId id="264" r:id="rId19"/>
    <p:sldId id="267" r:id="rId20"/>
    <p:sldId id="266" r:id="rId21"/>
    <p:sldId id="26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8A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309967" y="1682819"/>
            <a:ext cx="11499742" cy="13238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aseline="0">
                <a:solidFill>
                  <a:srgbClr val="0128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</a:lstStyle>
          <a:p>
            <a:pPr lvl="0"/>
            <a:r>
              <a:rPr lang="pt-BR" dirty="0" err="1"/>
              <a:t>Title</a:t>
            </a:r>
            <a:r>
              <a:rPr lang="pt-BR" dirty="0"/>
              <a:t> in </a:t>
            </a:r>
            <a:r>
              <a:rPr lang="pt-BR" dirty="0" err="1"/>
              <a:t>english</a:t>
            </a:r>
            <a:endParaRPr lang="pt-BR" dirty="0"/>
          </a:p>
          <a:p>
            <a:pPr lvl="0"/>
            <a:r>
              <a:rPr lang="pt-BR" dirty="0" err="1"/>
              <a:t>one</a:t>
            </a:r>
            <a:r>
              <a:rPr lang="pt-BR" dirty="0"/>
              <a:t> or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lines</a:t>
            </a:r>
            <a:r>
              <a:rPr lang="pt-BR" dirty="0"/>
              <a:t>  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5" y="3231052"/>
            <a:ext cx="11499742" cy="3025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aseline="0"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author#1, author#2, author#3, author#4, author#5 ...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99701" y="4995283"/>
            <a:ext cx="4510008" cy="27232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presenter</a:t>
            </a:r>
            <a:r>
              <a:rPr lang="pt-BR" dirty="0"/>
              <a:t>: ???</a:t>
            </a:r>
          </a:p>
        </p:txBody>
      </p:sp>
      <p:sp>
        <p:nvSpPr>
          <p:cNvPr id="18" name="Espaço Reservado para Texto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99701" y="5408908"/>
            <a:ext cx="4525506" cy="25833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adviser</a:t>
            </a:r>
            <a:r>
              <a:rPr lang="pt-BR" dirty="0"/>
              <a:t>: </a:t>
            </a:r>
            <a:r>
              <a:rPr lang="pt-BR" dirty="0" err="1"/>
              <a:t>Prof</a:t>
            </a:r>
            <a:r>
              <a:rPr lang="pt-BR" dirty="0"/>
              <a:t> (a) </a:t>
            </a:r>
            <a:r>
              <a:rPr lang="pt-BR" dirty="0" err="1"/>
              <a:t>Dr</a:t>
            </a:r>
            <a:r>
              <a:rPr lang="pt-BR" dirty="0"/>
              <a:t>(a) ???</a:t>
            </a:r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99701" y="5808543"/>
            <a:ext cx="4525506" cy="25833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Postgraduation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 in ???</a:t>
            </a:r>
          </a:p>
        </p:txBody>
      </p:sp>
      <p:sp>
        <p:nvSpPr>
          <p:cNvPr id="20" name="Espaço Reservado para Tex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99701" y="6141002"/>
            <a:ext cx="4525506" cy="25833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Franca</a:t>
            </a:r>
          </a:p>
        </p:txBody>
      </p:sp>
    </p:spTree>
    <p:extLst>
      <p:ext uri="{BB962C8B-B14F-4D97-AF65-F5344CB8AC3E}">
        <p14:creationId xmlns:p14="http://schemas.microsoft.com/office/powerpoint/2010/main" val="253277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abela 6"/>
          <p:cNvSpPr>
            <a:spLocks noGrp="1"/>
          </p:cNvSpPr>
          <p:nvPr>
            <p:ph type="tbl" sz="quarter" idx="10"/>
          </p:nvPr>
        </p:nvSpPr>
        <p:spPr>
          <a:xfrm>
            <a:off x="1503227" y="2325203"/>
            <a:ext cx="6276921" cy="3006213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36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867957" y="1983433"/>
            <a:ext cx="8415527" cy="3270492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2917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867957" y="1983433"/>
            <a:ext cx="8415527" cy="3270492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0313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867957" y="1983433"/>
            <a:ext cx="8415527" cy="3270492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20565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6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12251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543113" y="1829500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7360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4157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04915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0"/>
          </p:nvPr>
        </p:nvSpPr>
        <p:spPr>
          <a:xfrm>
            <a:off x="2495227" y="2014537"/>
            <a:ext cx="5362414" cy="282093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9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39245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3"/>
          <p:cNvSpPr>
            <a:spLocks noGrp="1"/>
          </p:cNvSpPr>
          <p:nvPr>
            <p:ph sz="quarter" idx="10" hasCustomPrompt="1"/>
          </p:nvPr>
        </p:nvSpPr>
        <p:spPr>
          <a:xfrm>
            <a:off x="1473011" y="1752008"/>
            <a:ext cx="8554391" cy="2494528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  <a:lvl2pPr marL="914400" indent="-371475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latin typeface="Bahnschrift Light Condensed" panose="020B0502040204020203" pitchFamily="34" charset="0"/>
              </a:defRPr>
            </a:lvl2pPr>
            <a:lvl3pPr marL="13716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latin typeface="Bahnschrift Light Condensed" panose="020B0502040204020203" pitchFamily="34" charset="0"/>
              </a:defRPr>
            </a:lvl3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73620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Gráfico 6"/>
          <p:cNvSpPr>
            <a:spLocks noGrp="1"/>
          </p:cNvSpPr>
          <p:nvPr>
            <p:ph type="chart" sz="quarter" idx="10"/>
          </p:nvPr>
        </p:nvSpPr>
        <p:spPr>
          <a:xfrm>
            <a:off x="1378594" y="2092084"/>
            <a:ext cx="8075371" cy="2169950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3600">
                <a:latin typeface="Bahnschrift SemiBold Condensed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 bwMode="auto">
          <a:xfrm>
            <a:off x="1" y="1"/>
            <a:ext cx="12192000" cy="6857999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7875"/>
            <a:ext cx="12193584" cy="4039125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 bwMode="auto">
          <a:xfrm>
            <a:off x="-1583" y="4885850"/>
            <a:ext cx="12192000" cy="1581150"/>
          </a:xfrm>
          <a:prstGeom prst="rect">
            <a:avLst/>
          </a:prstGeom>
          <a:solidFill>
            <a:srgbClr val="6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6502403" y="5728626"/>
            <a:ext cx="568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0" y="-1"/>
            <a:ext cx="12190415" cy="260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5" name="Agrupar 34"/>
          <p:cNvGrpSpPr/>
          <p:nvPr/>
        </p:nvGrpSpPr>
        <p:grpSpPr>
          <a:xfrm>
            <a:off x="379938" y="257633"/>
            <a:ext cx="11428956" cy="515837"/>
            <a:chOff x="-530572" y="161627"/>
            <a:chExt cx="13829043" cy="624162"/>
          </a:xfrm>
        </p:grpSpPr>
        <p:pic>
          <p:nvPicPr>
            <p:cNvPr id="40" name="Imagem 3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0015" y="161627"/>
              <a:ext cx="2258456" cy="624162"/>
            </a:xfrm>
            <a:prstGeom prst="rect">
              <a:avLst/>
            </a:prstGeom>
          </p:spPr>
        </p:pic>
        <p:pic>
          <p:nvPicPr>
            <p:cNvPr id="41" name="Picture 2" descr="logo-unifran - Polo São Paul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0572" y="188149"/>
              <a:ext cx="1717003" cy="589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PIBIC / CNPQ - UNISAL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7" t="10109" r="8132" b="14176"/>
            <a:stretch/>
          </p:blipFill>
          <p:spPr bwMode="auto">
            <a:xfrm>
              <a:off x="7482677" y="196738"/>
              <a:ext cx="1384487" cy="58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ABRAFI ::.. CNPq vai priorizar editais para distribuir bolsas de ...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 t="27359" r="13139" b="37338"/>
            <a:stretch/>
          </p:blipFill>
          <p:spPr bwMode="auto">
            <a:xfrm>
              <a:off x="3359280" y="188149"/>
              <a:ext cx="1950548" cy="59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Conector reto 35"/>
          <p:cNvCxnSpPr/>
          <p:nvPr/>
        </p:nvCxnSpPr>
        <p:spPr>
          <a:xfrm flipV="1">
            <a:off x="-1583" y="6462754"/>
            <a:ext cx="12191998" cy="36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1" y="1060119"/>
            <a:ext cx="12192000" cy="3825144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Picture 14" descr="Image result for logo unifran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 userDrawn="1"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INTRODUCTION</a:t>
            </a:r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1" name="Agrupar 10"/>
          <p:cNvGrpSpPr/>
          <p:nvPr userDrawn="1"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190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29FF-AC1A-4F42-B8AD-61EA5505645A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3F5F-F4FA-4FFB-AF6E-576229E7D52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14" descr="Image result for logo unifra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 userDrawn="1"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OBJECTIVE</a:t>
            </a: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2" name="Agrupar 11"/>
          <p:cNvGrpSpPr/>
          <p:nvPr userDrawn="1"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2655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EF0F-E13A-40E3-BC29-E384CABC6CD4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95C7-9E1B-48AF-8A16-19AD0193E4D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8" name="Retângulo 7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" y="2"/>
              <a:ext cx="12192000" cy="1125414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Picture 14" descr="Image result for logo unifra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11E46"/>
                </a:clrFrom>
                <a:clrTo>
                  <a:srgbClr val="011E4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18060" r="14302" b="15715"/>
            <a:stretch>
              <a:fillRect/>
            </a:stretch>
          </p:blipFill>
          <p:spPr bwMode="auto">
            <a:xfrm>
              <a:off x="179119" y="127721"/>
              <a:ext cx="2011363" cy="8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 bwMode="auto">
            <a:xfrm>
              <a:off x="6908737" y="239542"/>
              <a:ext cx="4923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pt-BR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METHODS</a:t>
              </a: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" y="6630495"/>
              <a:ext cx="12192000" cy="227505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10457691" y="5264718"/>
              <a:ext cx="1588005" cy="1219473"/>
              <a:chOff x="909715" y="2401551"/>
              <a:chExt cx="3845165" cy="2952808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011"/>
              <a:stretch/>
            </p:blipFill>
            <p:spPr>
              <a:xfrm>
                <a:off x="909715" y="2401551"/>
                <a:ext cx="3845165" cy="2952808"/>
              </a:xfrm>
              <a:prstGeom prst="rect">
                <a:avLst/>
              </a:prstGeom>
            </p:spPr>
          </p:pic>
          <p:sp>
            <p:nvSpPr>
              <p:cNvPr id="16" name="Retângulo 15"/>
              <p:cNvSpPr/>
              <p:nvPr/>
            </p:nvSpPr>
            <p:spPr>
              <a:xfrm>
                <a:off x="3968496" y="3803905"/>
                <a:ext cx="786384" cy="129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65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FA-6E7A-45F1-9886-F696424E4057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27CC-9BF0-406E-8488-F32B2A716073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8" name="Retângulo 7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" y="2"/>
              <a:ext cx="12192000" cy="1125414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Picture 14" descr="Image result for logo unifra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11E46"/>
                </a:clrFrom>
                <a:clrTo>
                  <a:srgbClr val="011E4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18060" r="14302" b="15715"/>
            <a:stretch>
              <a:fillRect/>
            </a:stretch>
          </p:blipFill>
          <p:spPr bwMode="auto">
            <a:xfrm>
              <a:off x="179119" y="127721"/>
              <a:ext cx="2011363" cy="8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 bwMode="auto">
            <a:xfrm>
              <a:off x="6908737" y="239542"/>
              <a:ext cx="4923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pt-BR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RESULTS</a:t>
              </a: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" y="6630495"/>
              <a:ext cx="12192000" cy="227505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10457691" y="5264718"/>
              <a:ext cx="1588005" cy="1219473"/>
              <a:chOff x="909715" y="2401551"/>
              <a:chExt cx="3845165" cy="2952808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011"/>
              <a:stretch/>
            </p:blipFill>
            <p:spPr>
              <a:xfrm>
                <a:off x="909715" y="2401551"/>
                <a:ext cx="3845165" cy="2952808"/>
              </a:xfrm>
              <a:prstGeom prst="rect">
                <a:avLst/>
              </a:prstGeom>
            </p:spPr>
          </p:pic>
          <p:sp>
            <p:nvSpPr>
              <p:cNvPr id="18" name="Retângulo 17"/>
              <p:cNvSpPr/>
              <p:nvPr/>
            </p:nvSpPr>
            <p:spPr>
              <a:xfrm>
                <a:off x="3968496" y="3803905"/>
                <a:ext cx="786384" cy="129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08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B425-01AF-4B4E-909C-006B664D0B1D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CCF4-A7C3-4220-A1D7-01AE06609A21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8" name="Retângulo 7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" y="2"/>
              <a:ext cx="12192000" cy="1125414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0" name="Picture 14" descr="Image result for logo unifr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11E46"/>
                </a:clrFrom>
                <a:clrTo>
                  <a:srgbClr val="011E4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18060" r="14302" b="15715"/>
            <a:stretch>
              <a:fillRect/>
            </a:stretch>
          </p:blipFill>
          <p:spPr bwMode="auto">
            <a:xfrm>
              <a:off x="179119" y="127721"/>
              <a:ext cx="2011363" cy="8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 bwMode="auto">
            <a:xfrm>
              <a:off x="6908737" y="239542"/>
              <a:ext cx="4923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defRPr/>
              </a:pPr>
              <a:r>
                <a:rPr lang="pt-BR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DISCUSSION</a:t>
              </a: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" y="6630495"/>
              <a:ext cx="12192000" cy="227505"/>
            </a:xfrm>
            <a:prstGeom prst="rect">
              <a:avLst/>
            </a:prstGeom>
            <a:solidFill>
              <a:srgbClr val="01284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10457691" y="5264718"/>
              <a:ext cx="1588005" cy="1219473"/>
              <a:chOff x="909715" y="2401551"/>
              <a:chExt cx="3845165" cy="2952808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 rotWithShape="1"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011"/>
              <a:stretch/>
            </p:blipFill>
            <p:spPr>
              <a:xfrm>
                <a:off x="909715" y="2401551"/>
                <a:ext cx="3845165" cy="2952808"/>
              </a:xfrm>
              <a:prstGeom prst="rect">
                <a:avLst/>
              </a:prstGeom>
            </p:spPr>
          </p:pic>
          <p:sp>
            <p:nvSpPr>
              <p:cNvPr id="18" name="Retângulo 17"/>
              <p:cNvSpPr/>
              <p:nvPr/>
            </p:nvSpPr>
            <p:spPr>
              <a:xfrm>
                <a:off x="3968496" y="3803905"/>
                <a:ext cx="786384" cy="12984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87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14" descr="Image result for logo unifra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 userDrawn="1"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CONCLUSION</a:t>
            </a:r>
          </a:p>
        </p:txBody>
      </p:sp>
      <p:sp>
        <p:nvSpPr>
          <p:cNvPr id="11" name="Retângulo 10"/>
          <p:cNvSpPr/>
          <p:nvPr userDrawn="1"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2" name="Agrupar 11"/>
          <p:cNvGrpSpPr/>
          <p:nvPr userDrawn="1"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915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1" y="2"/>
            <a:ext cx="12192000" cy="1125414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" name="Picture 14" descr="Image result for logo unifr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1E46"/>
              </a:clrFrom>
              <a:clrTo>
                <a:srgbClr val="011E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8060" r="14302" b="15715"/>
          <a:stretch>
            <a:fillRect/>
          </a:stretch>
        </p:blipFill>
        <p:spPr bwMode="auto">
          <a:xfrm>
            <a:off x="179119" y="127721"/>
            <a:ext cx="2011363" cy="8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 bwMode="auto">
          <a:xfrm>
            <a:off x="6908737" y="239542"/>
            <a:ext cx="492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ACKNOWLEDGMENTS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1" y="6630495"/>
            <a:ext cx="12192000" cy="227505"/>
          </a:xfrm>
          <a:prstGeom prst="rect">
            <a:avLst/>
          </a:prstGeom>
          <a:solidFill>
            <a:srgbClr val="01284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3" name="Agrupar 12"/>
          <p:cNvGrpSpPr/>
          <p:nvPr/>
        </p:nvGrpSpPr>
        <p:grpSpPr>
          <a:xfrm>
            <a:off x="10457691" y="5264718"/>
            <a:ext cx="1588005" cy="1219473"/>
            <a:chOff x="909715" y="2401551"/>
            <a:chExt cx="3845165" cy="2952808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11"/>
            <a:stretch/>
          </p:blipFill>
          <p:spPr>
            <a:xfrm>
              <a:off x="909715" y="2401551"/>
              <a:ext cx="3845165" cy="2952808"/>
            </a:xfrm>
            <a:prstGeom prst="rect">
              <a:avLst/>
            </a:prstGeom>
          </p:spPr>
        </p:pic>
        <p:sp>
          <p:nvSpPr>
            <p:cNvPr id="34" name="Retângulo 33"/>
            <p:cNvSpPr/>
            <p:nvPr/>
          </p:nvSpPr>
          <p:spPr>
            <a:xfrm>
              <a:off x="3968496" y="3803905"/>
              <a:ext cx="786384" cy="1298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4216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F531BB-A50F-4BFA-B4A7-28696A99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137" y="91465"/>
            <a:ext cx="2625645" cy="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2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abela 1"/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1832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58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0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14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91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92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02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9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4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4086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82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6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Gráfico 1"/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01055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14</vt:i4>
      </vt:variant>
    </vt:vector>
  </HeadingPairs>
  <TitlesOfParts>
    <vt:vector size="27" baseType="lpstr">
      <vt:lpstr>Arial</vt:lpstr>
      <vt:lpstr>Bahnschrift Light Condensed</vt:lpstr>
      <vt:lpstr>Bahnschrift SemiBold Condensed</vt:lpstr>
      <vt:lpstr>Calibri</vt:lpstr>
      <vt:lpstr>Calibri Light</vt:lpstr>
      <vt:lpstr>Tema do Office</vt:lpstr>
      <vt:lpstr>Personalizar design</vt:lpstr>
      <vt:lpstr>1_Personalizar design</vt:lpstr>
      <vt:lpstr>2_Personalizar design</vt:lpstr>
      <vt:lpstr>3_Personalizar design</vt:lpstr>
      <vt:lpstr>4_Personalizar design</vt:lpstr>
      <vt:lpstr>5_Personalizar design</vt:lpstr>
      <vt:lpstr>6_Personalizar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Jair Camargo</dc:creator>
  <cp:lastModifiedBy>Bruno Andrade Fico</cp:lastModifiedBy>
  <cp:revision>14</cp:revision>
  <dcterms:created xsi:type="dcterms:W3CDTF">2020-06-23T18:05:05Z</dcterms:created>
  <dcterms:modified xsi:type="dcterms:W3CDTF">2022-08-08T15:00:03Z</dcterms:modified>
</cp:coreProperties>
</file>